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</p:sldIdLst>
  <p:sldSz cx="12192000" cy="6858000"/>
  <p:notesSz cx="6858000" cy="9144000"/>
  <p:embeddedFontLst>
    <p:embeddedFont>
      <p:font typeface="Arial Black" panose="020B0A04020102020204" pitchFamily="34" charset="0"/>
      <p:bold r:id="rId1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6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.fntdata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EDD66-ADDC-47FC-8FA9-438AE08EA66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C0EA4-55E7-483A-B17F-8CFDCC86F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02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5B5C9-BBEA-9EF8-4399-A2D73607995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56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FCDA9-DE02-4B2E-586D-4A0D5A984D8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4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9A443E-99D6-801E-2768-6EB43B26E0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77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2E844-9E7E-9406-F84C-D0E83DA1FF4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FA829-1D63-C24B-638B-23FC9AE7C48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73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43FAC-494C-CEC1-9A82-3210B222C11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6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935E8E-7BD5-2569-B78F-2BC899C82FF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73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FF0AC-3252-F467-CF84-3F128F95912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9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BED783-A2F0-C020-B0FE-8D968EFAFB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19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26CF65-91F8-55C3-A580-CA0CC1BF65F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1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E5774-6FA9-B845-F497-996D8A863BE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6E2DB-0D38-6729-9F7E-97293CBF68F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33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8AD632-99F4-85C1-4ABD-66B57BB2962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38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B475B-0BDA-9FCB-33F0-B707BAA9BCC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72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9EDD7-DC1E-FB2F-DC24-C68BE504D45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90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61DE7E-0D90-11A6-BC9A-F85E5EFF388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75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D7EC05-EC64-FD06-91C6-4E19F95DF50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3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1E588C-6F66-150B-77E6-A2B72312029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39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C91D4C-3CDB-2C38-2CF6-188A0476CF2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97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72D521-7BE8-0A98-0D4B-7949A4BFC4D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03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8866DB-2991-3AAA-7141-03516891C2B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C:\code\FluencyPowerPoint\PowerPointGeneration\PowerPointGeneration.Tests\CodeSmells-DeepNesting\flat29.png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DB7FD-DCC7-E78B-7B73-62774F6609B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0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AEFA8E-9EDB-A5E5-5558-4AEF60D2AF6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58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37B4C-5549-7A32-BDED-CF322A81A60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03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5C1520-2828-6A53-139B-66C2EF8630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01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2F1C1C-B1AB-98F8-A90F-15A99C90515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93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04278-E4EB-115F-2B72-CB9F9C6EDB6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28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D53C7C-CBE0-0B3F-44E3-FBF9371F45C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9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8D8AF-7E7C-F564-7519-861B60330B1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91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C94AB-3E06-5E95-2E7B-56C076E335F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48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D0C1E-2D3D-3259-D291-6A0E0CE31CD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31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516B54-D3B7-3C3D-D3D4-D293B18F079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93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8B74A-362D-5E00-8518-8EF0A4EC5BD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3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FD63D7-810A-73EA-9FD2-FB12858AAA5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764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C:\code\FluencyPowerPoint\PowerPointGeneration\PowerPointGeneration.Tests\CodeSmells-DeepNesting\flat39.png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80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46092-8938-E27A-F6A1-E36CCC7E627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92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82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7B2C69-86DE-74A7-52C4-4637CF5A930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99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84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D378D0-2C50-8949-5F7C-C01DB895473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36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C22B0-793C-C9B0-63A6-426D12C64DA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095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855E4-F7FB-AAF9-1091-1FA4BE3B2B2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0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1ADE8C-F944-5C54-202B-9FD68F3B5F2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097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92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C996C-E454-758B-0FAE-52B5AC10293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59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94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F35332-3B82-0ED1-D3DC-A16A33E2178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33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96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BA8DD-B328-5824-7DCD-E02FD14039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04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98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303043-D9FF-A890-59B1-2555FE759A6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7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95DB3-4ACC-F34E-F7EA-2F066ABCBEE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203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C:\code\FluencyPowerPoint\PowerPointGeneration\PowerPointGeneration.Tests\CodeSmells-DeepNesting\nested29.png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100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11E61-1EE8-B62A-30DA-3CE63C2A2D2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1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A06DD-0645-FAAC-C880-AC39BA6C215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837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2B087-DFDC-AF11-0B78-07B05C9F5CE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52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106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79911-D69F-D027-4DED-36990719C4F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487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B3C43-AA35-A475-267D-5F581438D41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46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B960FA-5257-3CD2-B7A1-C35BEC78881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412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D5B473-C1B0-064A-15BD-99EBF3CEB82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685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81CAB-BEDF-B2E1-2111-9A88BC591D0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478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F7820-962E-7B46-3D18-71A8924701F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09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74260-380F-28AF-3DBB-D0F4A17B9F9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31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9BE51A-A81B-4E72-1D96-3C08EF5CF96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935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73AA0-6C7B-F7F9-8755-F76144DF398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288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51FB42-482F-8649-2E06-E087922A7D6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289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73E20F-3CBC-FD92-F137-7659233AB9A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673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C:\code\FluencyPowerPoint\PowerPointGeneration\PowerPointGeneration.Tests\CodeSmells-DeepNesting\flat49.png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0351F-ACF1-BB27-695D-7EB0BE7E663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282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AB33C-8909-8E63-4717-DDAFB56BEA9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368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0D1B1-3874-CA83-1484-8A8CC4B69BD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76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CA1A3-4320-1729-E100-FC191B38928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47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C:\code\FluencyPowerPoint\PowerPointGeneration\PowerPointGeneration.Tests\CodeSmells-DeepNesting\nested39.png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D215F-3B72-2DBE-E144-77AF1B05471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85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67094-E074-8170-DA9A-DEE0356F4E4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998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92F1DB-1E40-D7BC-73F7-D00BD603B6F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46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7403A-2CA2-0A5E-EF40-18DE39FC5A4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128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93AB1-2192-E563-14B5-7F1C945D7EA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205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F86E6-50D7-A80C-A363-55BB271D403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287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144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A0660E-18F6-809F-43D9-F9DD34BC62C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924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BD5421-9F47-08CB-F072-20748BE641C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473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00EAD-AF22-1E71-139A-ABF18F10D74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18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DD9C1-67DF-3A08-E55E-F25E66F4D66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33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11FEE-34A0-A2DB-EF84-5B48893EC78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556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1D8DA-3451-0672-33ED-F29C675514B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37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5A9FE4-8218-BECD-0B27-208E03E87D8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38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158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4FC4-17C0-B2E4-9731-A189FEF0C1D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9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C:\code\FluencyPowerPoint\PowerPointGeneration\PowerPointGeneration.Tests\CodeSmells-DeepNesting\nested14.png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264E8-1C7C-6636-0137-A8EDE111589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841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C7BF1F-8D98-45CC-2212-A32350B8EF7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198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02C2DE-2C29-13E0-456B-6CF1B9E71F7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406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3989B-4157-4547-E593-03F0761A5B2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292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CBD5D-09CA-912D-4DD5-7D7C4F5C11A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37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168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2DC45-A8F9-48A4-506C-2FAC600BFEC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465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C:\code\FluencyPowerPoint\PowerPointGeneration\PowerPointGeneration.Tests\CodeSmells-DeepNesting\nested49.png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170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EF2A7-332D-63B2-BC24-89428DC8539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769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172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48B31-7D4A-DF4D-D8B2-4EBC6482F8B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667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C:\code\FluencyPowerPoint\PowerPointGeneration\PowerPointGeneration.Tests\CodeSmells-DeepNesting\flat59.png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174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8C74A-3AD9-58F3-2D5F-B97767F36A3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798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176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08C578-889A-6EFA-9459-81589D088C2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77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178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30245-DF1C-E792-EBF2-3E06E82EA36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0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C:\code\FluencyPowerPoint\PowerPointGeneration\PowerPointGeneration.Tests\CodeSmells-DeepNesting\flat17.png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D0B2-91FC-297F-CEC8-25CF21EBC56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593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C:\code\FluencyPowerPoint\PowerPointGeneration\PowerPointGeneration.Tests\CodeSmells-DeepNesting\nested53.png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180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00AE4-D0A3-CD15-66DD-4985738A6C9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2725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C:\code\FluencyPowerPoint\PowerPointGeneration\PowerPointGeneration.Tests\CodeSmells-DeepNesting\nested54.png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182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2A2DC-C352-DF1E-B923-754101FB1BD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691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C:\code\FluencyPowerPoint\PowerPointGeneration\PowerPointGeneration.Tests\CodeSmells-DeepNesting\nested55.png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184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FF0BE-4DC8-4256-321B-E80FC1772C8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168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186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322A4-6A78-E5E5-8A6C-735E9DBEAB5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847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188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6F3DF4-67A0-A622-241E-7AC923DAE31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2591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190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00419B-0AF2-7266-F46E-1214A0B0CBB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464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C:\code\FluencyPowerPoint\PowerPointGeneration\PowerPointGeneration.Tests\CodeSmells-DeepNesting\nested59.png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192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18FD9-682F-CF35-0D24-67C00A2874D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784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C:\code\FluencyPowerPoint\PowerPointGeneration\PowerPointGeneration.Tests\CodeSmells-DeepNesting\nested60.png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C0EA4-55E7-483A-B17F-8CFDCC86F0F3}" type="slidenum">
              <a:rPr lang="en-US" smtClean="0"/>
              <a:t>194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CCD3C-66AB-D50E-D89B-B97822F3062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7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A770-BDD2-789D-B09B-1F139698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6DCB6-A2F3-0E3B-62AB-C9FEAFC61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AD637-C046-9A76-793E-117916FD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DBB2E-4F9D-EDFF-86E4-5251F15E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2AB5E-4E56-A9F9-7B24-544CD43A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36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0C15-3CEA-6FA8-073E-8F404717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4D4B8-1636-B755-5141-122CA5D0D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BAF6F-2097-3B8E-3289-EF55FDF8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7CD10-E516-B159-1F42-AAE3839B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30D36-9228-A0C8-F4EF-6FA32893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2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CD236E-73D9-FFAF-8680-579AA4628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C6DCC-FF3E-17E1-E621-286A647CE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36638-408C-F98E-2097-83F5B495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98EBB-0696-691D-504A-CABEBCDB7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3C04B-DDAD-3356-EEDD-7C3D81F5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6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D33-CE32-7229-AD21-ED5614D7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C7DD8-9BA2-B8C4-8D3A-184B241A6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A758A-F2A2-483A-A9F0-F287D907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CD45A-9B84-F455-734C-54CACAF9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0E838-4A8F-AA20-9EC6-64B6646F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4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8E5B-3EEC-AB48-A0E8-1FD9F5FB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D4B55-4159-8D69-9E10-47DC410CF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5A5FD-BD25-3B87-BDE9-FA837F0E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EA14D-EFEF-EA68-AE7B-31C5C99E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B5410-04D4-6563-15C3-1A92B186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7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E2C3-9892-9D75-76E6-9EC0CB1B0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F716D-BA93-8066-0084-25017634E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AA973-72F9-E9B7-0D0C-A5A44A7CF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F3303-0EB5-0508-8117-E9BD2B2B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D058C-2BC5-1D97-7D44-C3949059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7002D-8198-5BE6-F992-9037D230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3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4584-9EC3-7196-A525-8F572C09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A8274-2CEE-7BAA-3254-6246C70B7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E159C-87F0-F440-AC27-A25FA0915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D1E90-8C14-D7A9-A32A-B108E2355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0BDBF-992A-15E4-72A4-02C4F7AAF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A002E-0773-6B66-C879-1FE0A78E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8D9F1-EBF2-CEB6-A4E1-2451D729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768D5-1A1A-06DE-FCCE-5F5775F5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ABAD-5512-FDBA-C96E-F92B0448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41C352-DC1B-211E-4590-1C8F9FC9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294FA-EAC2-F866-2FE0-2F3533FC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23A52-AB20-D6E3-67C3-3CD51A68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C29652-0B11-886D-5A20-6559196C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20701-5375-DC24-CF68-D7759779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9B0CF-F6CE-E11B-92B6-53B5B70D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3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82CAA-2A8B-64DA-0C83-D2FBC635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57BA-9AF7-52E3-5243-79D1BF1A8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314CC-978B-5D90-190D-2FC711C41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B442C-4F40-EED8-2800-938D91C4D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66172-0857-8B10-14FC-06B73598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6AF4B-B847-2F9B-8BEC-20BCADE8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7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DFD2-6862-C856-205A-2F76C93A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8AD4A-E9DB-D6B2-F774-AEE155BA6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C8763-EF4A-8AC9-55E3-784647F04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4B0B9-1016-F79A-BAE3-9AE8D1F5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42584-18C7-0CCF-A169-B8E22481E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20CA9-B5A9-3E2C-24EF-47C780A3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4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F3C48-E989-0856-3A7E-CE055B31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BEBAE-4CC4-F3AD-7797-C105D44ED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AF440-85C2-C839-F758-EE2D4792A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2FA53-E393-44DE-9C61-B0051E1F1B28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CD5D-8914-F31A-887B-0EB08F6BA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18AD-A621-469C-CC24-586670DA5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1DB61-D0FC-4AEB-BC10-294AB45EE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5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5064-E09F-564B-6045-BB938111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3FF83-35C1-F9C6-FE47-9EA297926B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83291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2952F8-C143-B450-C6F1-1DE08ACA0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5421C-54CA-B54F-27B4-381D32401A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75AB2F-594F-D1F1-18BD-DE425AC09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52413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7EDC59-7DCA-0640-2F9E-66513EE96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6AA12-D55F-731A-2742-B171431FD8F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90DC4-ED10-8DAB-ED5A-014C9EB6C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671223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32B2-F417-22FC-AE66-DC5F9E17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9A072-E203-D461-6F72-9FF249C234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58270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37250B-50E6-D361-5F56-9A8A3CB79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26DFA-AABA-4F55-364D-CB9BC0F518A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90CF34-CF7F-54BE-FDE3-935D3B043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3402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6F8C-4517-4779-49AB-2E261A0D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075484-2B45-336D-29F0-67E94155C2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11399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BDE8A0-6207-F485-F73E-87E552DFD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63EA6-4DF4-5C74-8FFF-1024EE445A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568C7-8495-35A6-7E6C-D705596C3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15670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6E32-E3EB-7268-7A68-D83DF9EE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DFE1D-9246-90B8-E7CB-258AFEDD43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" y="-1588"/>
            <a:ext cx="12190244" cy="6861176"/>
          </a:xfrm>
        </p:spPr>
      </p:pic>
    </p:spTree>
    <p:extLst>
      <p:ext uri="{BB962C8B-B14F-4D97-AF65-F5344CB8AC3E}">
        <p14:creationId xmlns:p14="http://schemas.microsoft.com/office/powerpoint/2010/main" val="373590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F049E4-B036-3E1F-CF0D-E3E97D7B7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082"/>
            <a:ext cx="12192000" cy="686216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2670B-FE8C-108B-3EA9-209E5FD3109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2"/>
            <a:ext cx="12192000" cy="6862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698DB-E7AA-C394-5C2C-ABC35B0ED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59481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31D3-5380-6F99-B9AA-C68DF16C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5A9EF-8871-CAA0-A674-944D1AC7B8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455346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A7C7D9-EE14-AE30-6336-919D99148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AAC87-D247-8939-4584-0676B9C4DBC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510533-4F2D-DDD4-3125-37BBA4D23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65082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A37E-8EF1-E4BC-8CC0-F3454AED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B04BA-F19D-48AB-DB6A-73B1120C7E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73327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A241-9439-9F81-287E-C8B3190A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84FDF-41A4-8572-37FC-59F906B234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7766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FBE60E-2650-F334-2AFD-9AB5176FD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93F56-A7F4-6F76-22D6-85206364241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61B39B-8960-55D8-9E8A-F4E95D2BD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53028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0B25-7FDA-811A-3AF3-240895F2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19255-EC69-ACB8-ABEF-7607039644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25747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159C50-A28D-18BA-B743-B53CB50BA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84E33-27F2-B6EB-C73E-E32EC81A1BC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70719D-26A2-A627-2FB5-23E3DAD85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20077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530A-C4BB-32E9-D23E-CB4C1F5F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C1F7F5-D410-BE3B-8829-DF58E8EB2C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" y="-1588"/>
            <a:ext cx="12190244" cy="6861176"/>
          </a:xfrm>
        </p:spPr>
      </p:pic>
    </p:spTree>
    <p:extLst>
      <p:ext uri="{BB962C8B-B14F-4D97-AF65-F5344CB8AC3E}">
        <p14:creationId xmlns:p14="http://schemas.microsoft.com/office/powerpoint/2010/main" val="25364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C230A2-9BBD-4E59-F1DA-9D9D6FD12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082"/>
            <a:ext cx="12192000" cy="686216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68B2C-3E72-29F9-652D-C8C2E3B7BFF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2"/>
            <a:ext cx="12192000" cy="6862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1C5350-2686-02B8-CCBD-56549A1AF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12109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30DF-553D-0770-8884-9DB5DB52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DB20F7-488B-267F-A03D-AD2744861F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6657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F61959F-F8B0-12C9-51A1-B46830DE0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F7437-2450-AD0F-909D-47360D591DE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F5EB1-52E7-05D2-99CF-E3AA50719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88768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A21A-D13E-B50E-480F-0836C048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26073-27B2-74B5-18AD-22A8EDE4DB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3957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43BFFC8-A75B-BACE-DFD8-8D77AD6C2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6ACC2-7386-E908-A4DA-5042F7C8F90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B8A8B-7309-EF7E-4FAD-1AAAF6EF5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4049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3CA7-D600-96BB-7BB9-418F28BA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8B104-FFA6-FCA8-D402-3D9E9D8E895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50130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8042DC-A71A-9E01-7F4F-7878BB420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AE834-8FB7-E882-4460-63464C50D18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82296-67C1-DD51-C433-9D92831DF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211596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532DEB-991A-F7B4-606A-76E4A882F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BB499-DC01-8825-D95D-C285A301B87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5CEF2-5A24-CDDE-CAF6-9F7AE011D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4854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3B6D-07E5-C279-F22E-56E4F3D4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597B9-8AE4-235F-FE2B-A83E20FC13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83461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E96DB1-FDAC-D99D-5259-1A04BD414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C31DB-99CB-0F96-4F03-70B60D1D42F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CD400-DF97-8F95-9E9A-CD392339B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14096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CDD5-0079-3A0E-8833-545D00C8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95F7B-E70D-4DE4-4071-DC4068EC55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415591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04BB9C-61B5-EC24-887D-33068DCF9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E9C63-6AE9-011F-E77B-2CF640D64F7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A4813-160B-5E4C-3972-0153EA4C5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66435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6F97-C2C1-7031-987B-3A46D935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F089C0-46EC-4ACD-ABE5-A3960647F0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8789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090A81-385C-3BAA-9150-8BD590E1B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17459-13AB-7AFF-E6BB-BBFA74F82E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43CBD1-B110-E1A5-6577-25871FABF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64497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7179-AD9D-0E18-15C9-7C8E6EC9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38734-F1C2-1FBE-7E2E-9D157E8D2B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44183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5F2A70D-F7E1-5977-3729-9F60B09BF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41850-E0F1-D585-07F6-60D1AB997D6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181B1-7250-11F5-E55F-A6485078D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75176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E33A-B3ED-7E34-7686-774EE301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5DBC5-7EBA-918C-FC7E-9CBF791731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85429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22CE-3C8D-D576-FB16-5E151C45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133CD-5459-E2E0-80C0-1AC4137667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539980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E38ED6-719F-289D-7DD3-944626F70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B4BBA-1FCA-A0B1-CE8C-6A3F3BAEB89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96F99-DD42-7190-AF2E-5126CB08B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34706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E894-12B9-058E-13FB-66F70661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5507E-E254-2DB7-637D-DDC62904618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88416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7D3110-94AA-8790-C0F3-1E94E6C27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FB923-E480-BB25-0F92-722E3050DB9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8D5F11-1341-6965-78E4-32A0EDDED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81232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B9A7-74CA-91E3-C575-1D93FB10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20E04-57F7-E402-C06D-16E7B85945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22297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F4F0A4-274F-763D-3384-3D3A23482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DD07E-8A9A-8890-F206-5276D63D847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B11A53-C3A5-0FC4-82A5-20188BA00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60852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A5BC-2626-3EFD-EA83-08223EDB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1225D-8F56-42F5-BD80-41DDC65CF4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9879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69B1EF-ABF6-0262-DAD1-B0F740C5E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B1955-B73F-457B-F964-DD1B9577101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5432A-5608-8026-C760-430966A58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50819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08AC-4BD5-B51E-7227-667CB639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A1901-AA07-4390-4FD1-4612E2A07FE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74189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AB6F71-FC8B-5B6D-F6DD-92E1F2878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66A22-8063-0FC9-A540-080206672D4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65513-CDF1-7BAD-C67F-258A4C0F5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92648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4C01-6029-BEEB-C335-80B5141E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C59B6-0AFD-B330-7CFC-DEFAE9D56F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" y="-1588"/>
            <a:ext cx="12190244" cy="6861176"/>
          </a:xfrm>
        </p:spPr>
      </p:pic>
    </p:spTree>
    <p:extLst>
      <p:ext uri="{BB962C8B-B14F-4D97-AF65-F5344CB8AC3E}">
        <p14:creationId xmlns:p14="http://schemas.microsoft.com/office/powerpoint/2010/main" val="77563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D7AA40-C064-776A-5B43-E31EF10D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B112-3B5D-57FF-C056-BC840A83D90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CEC31-76EC-8B22-3DB1-98835DF6E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43926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ED8CF43-7672-08C5-FA22-0FA8024D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082"/>
            <a:ext cx="12192000" cy="686216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869FA-3C7A-B7B9-F13D-8CF89245162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2"/>
            <a:ext cx="12192000" cy="6862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16D9A-2E9F-7A8F-CF60-6C0D53837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988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8546-9552-6BD1-832D-E56F4610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D9712-BE48-BDC1-9E99-EE240E9389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33299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CA7C7B-68F8-E4CE-17F6-40BEE1A64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E4CC2-062A-FDD5-3BD9-717ECE24080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E569D-0105-510F-DD52-B743459C8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42164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F6EB-E058-249A-DC1A-3F69DA19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ED08F-A836-A14A-F1FD-D59A6F830A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" y="-1588"/>
            <a:ext cx="12190244" cy="6861176"/>
          </a:xfrm>
        </p:spPr>
      </p:pic>
    </p:spTree>
    <p:extLst>
      <p:ext uri="{BB962C8B-B14F-4D97-AF65-F5344CB8AC3E}">
        <p14:creationId xmlns:p14="http://schemas.microsoft.com/office/powerpoint/2010/main" val="420218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1C0AC-0CD9-93E7-4730-F8362BD40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082"/>
            <a:ext cx="12192000" cy="686216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7EB76-D156-97E0-0153-F3236BD737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2"/>
            <a:ext cx="12192000" cy="6862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CECB45-5374-5714-3E7E-036BEA28F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59168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3A3C-4433-8741-2D51-B6AB47D6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71BF4-4B66-EB34-3907-B50499CF5F9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00231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4EA9950-F7E3-64C3-3E9C-617D27F99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17C07-E379-CB00-9817-7A28E0E130F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80793-7886-FDDB-C9BE-176F324C1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71152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42C0-159F-4C42-94FF-0A7F09A2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8A5A8-B88F-B0B5-92CF-56C62362E2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5439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246783-4DB8-4613-BD2F-A0552321D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BF91D-D1C5-D786-B143-BC7FCB1C81D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3273F-C7E4-7AA1-73E3-1C5B83D2A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2730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DD42-99DE-3504-F4E9-1DFA08B9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FCE5A8-231C-E9AD-6463-37A5A0E6B3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" y="-1588"/>
            <a:ext cx="12190244" cy="6861176"/>
          </a:xfrm>
        </p:spPr>
      </p:pic>
    </p:spTree>
    <p:extLst>
      <p:ext uri="{BB962C8B-B14F-4D97-AF65-F5344CB8AC3E}">
        <p14:creationId xmlns:p14="http://schemas.microsoft.com/office/powerpoint/2010/main" val="49666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2BEB-158C-031F-FFF9-CFCFCD35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03EAF-3BF6-7E22-F471-78833ABB719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08192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44AD6E-3387-E952-2C30-E41B0D05B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082"/>
            <a:ext cx="12192000" cy="686216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947CF-96B6-FBBB-EC32-2B904A82FFB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2"/>
            <a:ext cx="12192000" cy="6862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D5E30-1FE4-16C1-B6C3-6AC8B3307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375835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E9AB-BC33-2F43-4A43-28937B71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62194-BB55-D12D-8BB5-BA0E3432F8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04016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EB7E3D-C753-8477-9F64-E08CBFA2E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7FB02-5EFC-FFEB-4FFC-67EC982D374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8BBBB6-175F-50AB-DAB2-72BD1C592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94093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4C79-AA7A-9F6B-7E08-3188054A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3E1857-D69D-1C9E-6562-26B8CE4B5BE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" y="-1588"/>
            <a:ext cx="12190244" cy="6861176"/>
          </a:xfrm>
        </p:spPr>
      </p:pic>
    </p:spTree>
    <p:extLst>
      <p:ext uri="{BB962C8B-B14F-4D97-AF65-F5344CB8AC3E}">
        <p14:creationId xmlns:p14="http://schemas.microsoft.com/office/powerpoint/2010/main" val="329677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3A86B7-90E0-C184-4DD5-2F9B7F7D1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082"/>
            <a:ext cx="12192000" cy="686216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330DA-43E7-0CF4-AAA7-A3600CB872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2"/>
            <a:ext cx="12192000" cy="6862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A71B0-6F0E-D719-B414-A291F493E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16074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F199-CAA9-E6A2-F4AC-0CD20343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B91FF-A23C-EBED-9A81-0BF2E15053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98230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1E6693-D21D-5F4B-1347-52D7C4ADD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741DE-C9A3-D840-436B-2F15FB27626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1038F-2C67-8F97-D534-CFECB7DF8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00304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9D0A-0FE0-C38D-F695-AA54BED0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DAE81-3486-530A-7FF1-80314C1EF0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93228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9DEA90-93D4-42D1-44E1-E637A8A7A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0CF2C-7F3F-26CF-CCBB-CCD93A380F9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334C5B-9BAA-51D9-5B16-6277299A1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76298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6B56-60B8-3127-C6F8-ED5C8B64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DABB4-E103-5D91-3B18-33553EAFE6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080643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B3C56E2-608E-511B-2EF2-66A9ADB65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0636-B90C-6054-8EB5-D8B413EDE4D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84C9A-7987-1783-011B-EC03DC0C8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37086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60662F-8CD6-B527-37EC-60C922172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D46CD-1A71-13D3-167D-CAE60C05508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DD0AB-5A59-E343-ECD6-A667E3206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39338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59CB-BEFA-5A78-7EEA-8D76E4E3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139D4-FFD7-9896-2C6E-E6374EF5740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3355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C8EF1D-BB8F-A3AF-B2D2-26DC3A30C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829A9-6C88-BA2A-7E6F-3CD4A1120AE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19F34-67A9-66CB-3E03-C72044EDB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23722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B49A-9320-89F1-322D-B30E3496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4FC6C-8826-A6F0-7B66-DF5A2926ED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45174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BBA624-F34C-1E50-E49E-546EA2CC2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A492D-FEAD-F45C-0D4D-B21ACE9B2CF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2C198-C37F-5833-7079-2CE82D8C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82515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D917-B9EF-3FAB-DDAE-A355144B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6F3D4C-4907-B26E-C029-F00A175E18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01425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AB1C31B-A201-4921-9E9A-4AD99E5A9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847AE-3BE3-96DC-EC49-2C1DB64652E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B1A3D-55E7-79E2-A570-AD63DB484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4775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327E-862D-194D-A2A2-18F3BDE19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B0A85-3E8D-47B4-503C-865CE1C8DD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08508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4F1FD51-A648-6394-F7A9-735101A1B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4FD10-F0DC-78A5-EE1D-E653A581DEF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3D639-1F2E-3C59-685E-FCF11FC44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37920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9FF2-808F-C48E-0974-C8CBBCF1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EE3F3-6531-8B64-B198-3E7E849A2D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80925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B57B-788C-232B-3A3E-AAACE3F5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BBCAC-C3AD-5883-C603-B3161599451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78353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5AB3F8-4FA2-8A6C-3904-4D6AFF81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37329-27E3-466F-283B-65D72731769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81D490-0BB8-1BD3-A27A-908D91A1C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26553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B965-44BF-1B93-F00C-0F260DD4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7A268D-72C0-61BF-6B44-A3E9AC4FA1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75342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82E2B8-52CF-73D7-71F0-D9644E91C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BB61D-644B-E185-F852-8B0C62CB1C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E4282-2D63-1EEE-88D4-AC273ADF3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81745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48A8-C166-F16A-261B-D969B01B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F61463-03E6-1AA9-923D-73A3C5DA0D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46965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F81DAE-8159-AEF4-A56E-E87D98A6D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8223F-0361-A651-E5C2-9F1BCD1F404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A3971-C08F-E199-A228-1F747A20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80338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CECA-19BB-BEE0-68D9-C01B844A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C8E55-C245-A8D3-3961-A6878E4022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75838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F1F44A0-CBAD-C6EB-F453-879275827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653A3-E0E1-F5D2-C4EA-DDD9FB41BAE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1CE1B0-4C03-83EA-E81A-F17B94DC6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8841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9EB7-43E0-DECC-2E8D-3BE5A395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1C42D-F12D-9041-DCEB-0557BD747D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34710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2BC097-8F59-2FC4-F982-D18F0C594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6D01A-3BD6-E9EB-AFD5-24F5A6E1FE3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FBB6E-488F-665C-191A-1AA0B26E7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08710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B348-52CC-42B7-CD0B-4DF3CC53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DD93A-7DDB-520B-2028-2248A1904DC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4143885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828087-9BDA-F29E-8B39-7C52E412E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27A73-86BC-EA7D-5DE3-934642F5353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5C49F-7182-BFCA-DDB2-90E93C217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73727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AE675D-4F04-BD2D-E778-3E13E7448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4FF15-B251-1CE7-B3A3-05A366DDDDE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B0403-0DC2-BE1F-A1D8-2495E4977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63604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4748-6721-B3BE-F6A9-266C6194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CF15B-99B7-2ACD-B930-903EA9F4E19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8999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280C3E-5646-A497-94E8-9FBB73828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2BAE4-CDF0-2697-5B52-2D1349AE473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488A2B-465E-81A7-9E09-B8E204375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13814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209F-CE16-E382-6464-55365C23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F631C-E86C-3BB3-8702-E6A05A3E72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86178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10E0E9-3832-A917-8ADE-F611968BC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830A0-867C-8B6D-AEA1-3B866BC5B19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10AEC-A97C-0582-5F0D-8D5EF0306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483381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A2B2-8DCF-4457-449A-6A06058E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7B835-1D73-7B42-595A-D0A0E71ACD3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16385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4DE6AF-3C18-7720-69EB-D9A207DB1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77A75-057A-E70D-84C7-3E33027A9A8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28EE1-622C-5E46-15DD-B5AD44D16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69646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57D2-115A-3CDB-939F-9B2892E0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8D289-7787-E57D-9F0C-CED59814F4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59359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9FB34-B278-62B4-B594-BE085B97E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93276-F645-A83D-520D-95B44559B7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AE6AC1-36EF-776A-D211-025F3C019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30879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5A44-F058-AE2B-CDEF-5CF092DA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9EFFC-4D32-5FB5-66AF-F22057C247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51226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C075-77CE-BD9B-8331-8F83F46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2C43D-73DB-ACAC-8D32-9DD9BF4B68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84994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A87585-F841-84D3-A162-38EC49D95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87A22-7E3F-3D70-68A8-DF1B787AC73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F4FCCB-99F4-274D-6623-8CCD27768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8503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0DBB-98B9-525F-BDB2-BAAAE4164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EA0E6-58F5-EA81-153A-B81AE4B2AB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" y="-1588"/>
            <a:ext cx="12190244" cy="6861176"/>
          </a:xfrm>
        </p:spPr>
      </p:pic>
    </p:spTree>
    <p:extLst>
      <p:ext uri="{BB962C8B-B14F-4D97-AF65-F5344CB8AC3E}">
        <p14:creationId xmlns:p14="http://schemas.microsoft.com/office/powerpoint/2010/main" val="76490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8A520A-B5F4-6FAC-787A-2C9E707C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082"/>
            <a:ext cx="12192000" cy="686216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A3439-14A4-1190-A675-540C74E3D05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2"/>
            <a:ext cx="12192000" cy="6862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65CD7-FA02-BF28-1788-7FEC1029A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69988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8D5E-24B3-9F29-7DB3-62B9A882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493B2-FE56-A45E-03EE-171B35A778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25613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317AE5-0152-42DC-EE32-91C32FD25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42D34-1495-D671-8FEB-3C9CA1D8621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4E517-F8FC-C641-BFAB-A3DB7CA81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89817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D09B2EE-B636-341C-616A-5B8EBD510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E41AF-B810-ED8A-03EB-C6A2655FDE1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289B35-2393-6E12-EE70-324E29354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9324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23EB33-4ED2-E422-8BF0-D536C7179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F3875-511F-32DF-2E7F-293DEACAC8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3DA8B-7AF5-2F8F-E817-A4E8B1B12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4996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1BF-377E-F642-60FC-22E1D6DB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BAA11-4388-C848-DD74-8590364EEE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43964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2B43EF-2B35-AAC6-84F6-0C9518160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627FD-0E8D-A912-7C26-8C47CCBDC25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DE404-93B3-D689-A525-641BA968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642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4DD2-A446-79EB-8616-4BF79AF1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76736-A9C8-8D0F-0312-2F9BF6415D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69728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5E449D-B80B-AB5F-6492-0C1649025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71180-94A8-721A-FA8A-186C7A744C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07CB4-C9CD-A047-A8DD-2CFB0F013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85796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C1D0-E02A-B565-885D-28FB9644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657C50-3D09-24F7-5315-D999D20D2F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25233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1787B8-4899-ADFA-F034-22ACA2180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D9AE5-6C75-03D1-64FE-FDE43EF3006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B08550-4D90-562A-75EA-EBBDB7E27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922583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6D80-A1DC-AFAC-82DC-3700EDC6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45C11-5ECE-8C28-31DF-C17DA56161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33574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58A22-4C29-5B8A-3E0C-4F14D5313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2CBE2-0B52-C1A2-2FE1-97137FBDC1C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372E7-CC8C-1A71-24DF-0CE82415E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30191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4AAC-29D6-DEA1-0AD3-39BC6E78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A1865-3251-EDF1-9C5C-788E17D045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67386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0DF1-2C0D-DD68-9FB5-BF328035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C31DD-FBAA-336F-9761-0ABAD1A04C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91002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8071DB-40F6-C63E-40A9-1B664DB1D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90FCA-A437-E340-2416-22F2293D577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AFDBF-049D-B03E-755B-6C5F1F6DC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79419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5C0A-10C5-935B-C70D-6B101D89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7346D0-1AE9-BF95-E042-88BF21524E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017422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CBD3B0-F733-1023-E9A1-FAF059803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9226F-0981-8C73-F4FD-B1448537AE6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648FF-CB32-E133-5613-DF18AAC20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44026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AE9A-7475-0F47-BBB8-C5948C2A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9C2BF-8AF4-410B-09CC-E202B8FDA4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52831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2192C3-4697-DCF8-A0CA-829F9E08F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12293-542A-FDA6-20EC-BC9CC20D021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6FE4D-BE37-4AD2-B6E2-43763AF07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13199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6F34-7208-2B7C-B3E7-BEEB3FB5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AADA0-1D2A-0929-0AA7-2451D5F7E9A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85712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FF8CA8-1B58-9023-4F15-3DC487E6C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FCD93-D20A-FDF3-87F4-2163D5CB376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A77CE-463A-780E-47A6-792820971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67347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BF7D-C250-6464-3704-F4F0F15A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0FC07-E33A-F2FD-2113-C9786EEB67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07394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F2F2E6-AECE-4F78-7A12-3FD295DBF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724B8-7E3E-F925-7B21-1B77C90E75C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A486E-DA89-ACCD-AD8E-D8481B4CE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72984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63DD-1132-CAF2-CF27-0F45153D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CF2BA0-C4B9-6250-2DAE-C74C9A539A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101408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"/>
    </mc:Choice>
    <mc:Fallback>
      <p:transition spd="slow" advTm="25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C1347F-1EAB-A902-FDAE-5A2A635CC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230B0-250B-BDE3-6023-9D210DE57AB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72EE9-BDB0-B8FA-9038-3ADE598D3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47101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DD00FF-D9BE-79F8-812B-E64FC238C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1091A-F78C-DDD5-D1F0-63B8E0AAA0F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0AF64F-4CBF-2F26-4EF7-E341B131E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952955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C8CC-386B-87CE-3F79-B129FC90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EBC8E-324E-C3FD-D670-6E333DEC2B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85554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407E1F3-2B39-F4AD-0B79-C7643DDCB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67932-E135-9AA8-A2FA-944E6341A0B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29B1EC-BBD0-25CA-D869-5ABE7DC45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05818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6C72-A4F4-B5F8-0B4C-EE0E8A7D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59626-AFBA-D9A2-EDD6-47FE9F5F31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0851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509E27-87F4-D8AB-C963-78D0771B7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95D45-A196-DBD0-4D99-8D76F7ABE8B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E8598-1A22-20B1-D7EE-74DE1160F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61467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F388-0749-2A0A-8B42-A0189305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F7F7D-85B0-AFDD-97E9-24DCDBB456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93430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89F921D-2F8E-E21D-46DE-89847A27E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C9619-19F7-CCB8-F8CC-55D77B16B91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2150C-1724-AC3E-1E4F-88CFF18D1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73409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4C83-6EF9-121A-16D6-30B6E944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8CA95-93F8-6EEF-E146-7F813153DB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18633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BD78D8-9973-5A7F-9248-4FF801F2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310E0-09C1-7E9B-F847-B17EF85B5E4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281294-A089-8CDF-E9C4-A4A20DD9D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2890807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F040-96CC-CD4D-3A3A-7E5F092E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AFC5F-813E-80D6-D242-6D9C0924A2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26353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0117-6396-84BA-CEAD-0FCBFF55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1F2E0-1908-AE4F-0A64-59F8B2C89D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28068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63B8CC-5427-E262-CD94-D205BFD93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2FB04-7A95-2604-8D09-A2B7D5AD608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28F47D-F06B-B918-8E2B-BFDC189C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62842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B548-FDBB-3B88-544D-21531D01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03E5D-4D99-6564-05F2-31B18FE594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12144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A09E63-C676-0558-1D67-86D9E3061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B45C8-0D82-CE72-E6A8-C1BB77DA0F9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2B4EE-9D5E-8906-152D-59ED762A6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41531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0384-0E4B-2D22-4503-4FE921FA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F876E-5869-EE59-3E31-4D5EBB1BBA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63025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F19D21-E325-C0B7-5056-8EB27F6F0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17A51-7257-9384-0DCF-CFAB895D290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7770B0-2A60-DE41-AE04-71AA2B224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20417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93B4-6BBD-838E-85A8-1C8AF6B5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73009-033D-254B-614C-8BA1452A08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93984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EC07379-27AD-256E-5AA9-D72A93901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E6D49-16B9-30A0-7262-168C55ECBD4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C57BC-FDA9-4BFC-D986-0ABCBC03B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72452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A1E8-3796-685F-2AFE-C8D2DCD9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7FDE5-FA47-6191-8822-F27BEAAF4D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31368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59A439-00AB-13E6-48BF-ED0FF892C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7CEBD-29B3-33C6-0CC8-2C14B18BAEC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9530A-C7AB-F7CA-49D0-2EC44EC8D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82476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998A-3B07-59DE-BE58-8289AF6D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A1259-3371-E360-4212-8BAC470B54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" y="-1588"/>
            <a:ext cx="12190244" cy="6861176"/>
          </a:xfrm>
        </p:spPr>
      </p:pic>
    </p:spTree>
    <p:extLst>
      <p:ext uri="{BB962C8B-B14F-4D97-AF65-F5344CB8AC3E}">
        <p14:creationId xmlns:p14="http://schemas.microsoft.com/office/powerpoint/2010/main" val="427556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2ACC57-F1D8-A041-DB4E-F5417B0C7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BFC32-EF88-9FB4-F58E-882DD229B68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3EC33-ABCC-D58E-41EF-42036A297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23234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6DE5505-45AC-A921-A4AD-A90D92492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082"/>
            <a:ext cx="12192000" cy="686216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E8C23-AB3D-67B4-EF95-B0A9ABFE7AB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2"/>
            <a:ext cx="12192000" cy="6862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1F32A-4C70-B0ED-377F-261F28842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14356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F6BF-52BC-3D0A-FEE9-99677354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37A78-44D6-F532-BAF2-4EB9AE537F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15881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C11E44-D4F3-255B-3E19-A00FB7272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81732-6F77-CA3E-AF11-CF0E1D12DBB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7D6F9-457B-01E1-53A2-01A770510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034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B22D-5D4B-48B6-9F0D-98F706CA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8415F-8A65-EC2B-8005-19CF96A245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00044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41FA55-D376-2EA4-7B1D-388E29A06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63FA3-DF2C-8BA9-61D0-5AE29E6CBA4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FADFB-3487-B298-C193-E33CC6A41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22174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76B9-8ACD-EFCB-6700-EEFAC5FB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F6A023-CDDE-BA78-224D-260B754FCF0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47158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6F5E06-9D61-AFC5-AFCA-EC8381232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32DEF-BE41-F198-D2F9-635FFAF285C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A6BC17-728D-B821-3119-3730FF027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67752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1BFA-78D9-8B97-3447-43B06850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60E04-6ECB-59B0-B92E-862BCA52412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31000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F935B9-6C14-2823-29EC-2F8D1E8CC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81165-DE07-744F-325C-F9BCEEE77E7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07CEE-9880-DD0D-F2C8-2694539AE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625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D847-745F-96AA-336D-5A90F7CA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2614F-AE1B-84A9-593B-15132ED62E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34338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0A4B-BF2E-1EB0-F8D6-8775723E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A844B9-399F-38ED-4593-E11503D858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22433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16CD0C-03B7-3EAD-343A-1F4869C5E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30DAD-83EF-8B2B-03C4-6CEBF5885E5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FFB66-BE5C-2FA7-12DE-5029344EF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05709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5086-F907-E38C-7964-BFA98646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C8D78-92F0-1FCE-28D7-131875EDC0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40946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60B6EF-52FE-A82E-759A-C62EE15B5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94398-E752-46FC-76A5-EE55342A6D1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C8F4D-C018-9958-04D5-39EF5FC05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87540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2561-29E0-2266-405B-D44B0AC3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41669-9832-AD89-9345-2A166BEE3A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419541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109A3B-3A6A-714C-E10B-A6714079B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F468C-7DBE-170E-0971-6CDE3678D68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F77B03-D3BD-C78D-AB46-34C6D3523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1311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FAA2-D4EA-4E4A-AE80-18016E8E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683CF1-A2B5-BAB3-9B6C-9AD8CD65001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22830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2101E1D-81FC-D23C-F74D-C3FF7DC1E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F7958-E0A1-6C90-2A51-E29EA562EE8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04A06-74CF-F80C-AF73-F7FC2FE68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69845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9215-C3FD-07F0-AD38-D2A704BC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A0F3B-D650-1A40-7CB5-EBBB2115705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44530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249634-55A0-4928-F309-01AD0B7FD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F8978-6FBD-1E2C-D140-5868668F54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4A94F-0610-F8BD-2D4E-A52ED3AA8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80553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8241-F849-770C-DC47-734B48F6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73F35-7677-58ED-5E51-72E0C3A38B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52522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725E7C-29BA-EADB-7884-DD0254EE8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CCF09-C540-FB64-9F92-FF4C622D2AB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7A2210-C684-7E3E-D85F-72A881215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281315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C30FDF-1452-D43C-1491-DC45B8CDE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FE61C-6C30-3E2C-D810-9615880B217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1DA7E-67B2-3E51-3BCC-7EC7C770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7690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4C7F-73B3-D7E4-00A5-931E44B4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78714-E209-3F5F-34BE-418323ADA8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1721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BEA60A-627F-DB1D-7EFF-CED42BA2A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0531A-9EDA-C30F-EF52-23FD84759FF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2D5AF-B8D0-AAD4-AABD-34C7C7240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05325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54ED-26B5-8E3D-7567-08C538BF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321CA-2B45-F539-FFA9-2A26597336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820695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57BB35-85C5-5C35-8AB4-A7E74704F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77597-45C9-7C0E-88B9-2108BA64EB0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E7BC43-FC63-7E8C-E4B7-1241EC5FE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102428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4297-C22A-275C-389F-C01DEA83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59207-A4FB-DF17-5B48-0C7106F46E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43702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E9DA94-6771-4C5E-F3DE-82696DAB2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A8B37-7A9B-45EF-4367-4BB897E3BA8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5F66A-4FBE-1D3B-D7AC-37187A4CD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794844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5F39-D49A-2FED-AF2C-D0E4A78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5FF8B-A39B-0A9A-492F-E4D079CD76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34154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6543FE-CC49-11EA-14BD-C4373E0FA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E27B6-C464-D710-AF59-608148281EF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FD5B99-6B60-75D1-0A93-5266D138F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95642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AF90-AB25-AF07-99DC-759CA512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5D638-892B-3340-D46D-D5A4F62F57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12192000" cy="6867525"/>
          </a:xfrm>
        </p:spPr>
      </p:pic>
    </p:spTree>
    <p:extLst>
      <p:ext uri="{BB962C8B-B14F-4D97-AF65-F5344CB8AC3E}">
        <p14:creationId xmlns:p14="http://schemas.microsoft.com/office/powerpoint/2010/main" val="170503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E93D-6DAA-E906-4DD2-E02A8701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28D62-3723-133C-DA18-CEDD99677A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354005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79EB8F6-E296-9068-7268-F54E416A3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4763"/>
            <a:ext cx="12192000" cy="68675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D063A-4419-641D-A231-E5B05C74CEB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C9B77E-9DBA-8D9D-FF13-D2134C81F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07480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2075-C891-8FCA-4F99-3F3C1393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C43B9A-433E-3D46-131E-6C01D4DB48E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61136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6FBD51-5DAF-DC12-15E5-14F376690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7E77F-6C1B-BFC8-8A4C-FEC8680412A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08AF17-100D-BDC2-5C57-362F13D93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417279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D442-9793-56D8-4FC5-5BCB7EC8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88B9A8-F281-2290-8C7B-9D4BC7FC709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130209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B87C25-C5C7-B59F-2555-0C9A4E12C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14F5D-F9D5-1DE4-288B-394DCAE1D76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EE4EA-3D89-CAF5-F2D9-1FF7735AD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FF3B3B"/>
                </a:solidFill>
                <a:latin typeface="Arial Black" panose="020B0A04020102020204" pitchFamily="34" charset="0"/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33654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B105-BDD1-4366-BA6A-47308F18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F8C79-64E7-61D7-4933-9CDE214F7C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408442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C9B5EFF-FD37-D85B-970C-7D299A2A6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6D472-7B9C-21EC-F9B0-4B740D3F6AE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CDF19-D264-5D45-6A77-DC234CFB8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120372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6F82-B3D9-E7DA-B050-C7BA39CD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EF5F6-16BC-75FA-E444-85DD816337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77462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4854A0-0849-49C1-99C4-98BA85C8C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9525"/>
            <a:ext cx="12192000" cy="68770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D5344-0730-F66F-1281-0472993C3BA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52193-95C6-7E87-BDBD-72B960B86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>
                <a:solidFill>
                  <a:srgbClr val="007434"/>
                </a:solidFill>
                <a:latin typeface="Arial Black" panose="020B0A04020102020204" pitchFamily="34" charset="0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328967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92C1-FF51-1C02-B8E8-670E8EC7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1CD10-75A3-0338-39B0-BF7851C711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77050"/>
          </a:xfrm>
        </p:spPr>
      </p:pic>
    </p:spTree>
    <p:extLst>
      <p:ext uri="{BB962C8B-B14F-4D97-AF65-F5344CB8AC3E}">
        <p14:creationId xmlns:p14="http://schemas.microsoft.com/office/powerpoint/2010/main" val="281442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1843</Words>
  <Application>Microsoft Office PowerPoint</Application>
  <PresentationFormat>Widescreen</PresentationFormat>
  <Paragraphs>291</Paragraphs>
  <Slides>194</Slides>
  <Notes>97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199" baseType="lpstr">
      <vt:lpstr>Arial Black</vt:lpstr>
      <vt:lpstr>Calibri</vt:lpstr>
      <vt:lpstr>Arial</vt:lpstr>
      <vt:lpstr>Calibri Light</vt:lpstr>
      <vt:lpstr>Office Theme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Flat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  <vt:lpstr>PowerPoint Presentation</vt:lpstr>
      <vt:lpstr>Nested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1</cp:revision>
  <dcterms:created xsi:type="dcterms:W3CDTF">2024-02-16T14:27:18Z</dcterms:created>
  <dcterms:modified xsi:type="dcterms:W3CDTF">2024-02-16T14:27:19Z</dcterms:modified>
</cp:coreProperties>
</file>